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5" r:id="rId3"/>
  </p:sldMasterIdLst>
  <p:notesMasterIdLst>
    <p:notesMasterId r:id="rId4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7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CED90-3E95-42A1-A428-DD1479DAF8F6}" v="1" dt="2022-06-13T06:59:51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CF695-C8D2-407E-AD46-767796FA8DAA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59C4-F93E-45D9-8A40-FA87835EF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00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159C4-F93E-45D9-8A40-FA87835EFAF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42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76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01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810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4139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989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310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38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926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37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06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71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41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25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28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13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3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63C7A-E86A-4D86-A129-F5C9AEC29ED5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342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  <p:sldLayoutId id="214748422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9AEEBA-053D-46DE-E066-E264311445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33" y="483163"/>
            <a:ext cx="1875934" cy="136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Box 142">
            <a:extLst>
              <a:ext uri="{FF2B5EF4-FFF2-40B4-BE49-F238E27FC236}">
                <a16:creationId xmlns:a16="http://schemas.microsoft.com/office/drawing/2014/main" id="{0CD5BB30-C6C6-E86A-EBFA-19092852E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515" y="2155502"/>
            <a:ext cx="7742851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7CA9E3D5-ED36-5057-E58B-DFE6EF2CE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515" y="855406"/>
            <a:ext cx="16137067" cy="499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0BDBFC7B-F345-8ECD-B37F-C551897BD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17523" y="3003978"/>
            <a:ext cx="11130117" cy="25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557F403E-83B8-59D5-1B3E-D01BF494E85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17058" y="2246664"/>
            <a:ext cx="17012137" cy="66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CA6C05-BBBE-01B7-208D-C51DA0F451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18" y="3804086"/>
            <a:ext cx="2214964" cy="1397559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259F44CE-7A86-A7FF-3B3A-70005A3E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0461" y="2201005"/>
            <a:ext cx="47026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DXC REALTIME PROJECTS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027B0-FBE7-4636-86A1-873663F5F6AB}"/>
              </a:ext>
            </a:extLst>
          </p:cNvPr>
          <p:cNvSpPr txBox="1"/>
          <p:nvPr/>
        </p:nvSpPr>
        <p:spPr>
          <a:xfrm>
            <a:off x="645241" y="3130764"/>
            <a:ext cx="10901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AZ-900, DP - 203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FC0CC11D-C427-2D29-1729-CF679140B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061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JUNE 10, 2022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DXC TECHNOLOGY PVT.LTD.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7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7FE7E-D420-22A8-EF3F-77DD55E9B22B}"/>
              </a:ext>
            </a:extLst>
          </p:cNvPr>
          <p:cNvSpPr txBox="1"/>
          <p:nvPr/>
        </p:nvSpPr>
        <p:spPr>
          <a:xfrm>
            <a:off x="267116" y="402718"/>
            <a:ext cx="609442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Considering we don’t have the source of the data we will make this container as the source of our blob data and will fill in a sample file to paste into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988EA-7039-EA60-7D86-19D70617E8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813"/>
          <a:stretch>
            <a:fillRect/>
          </a:stretch>
        </p:blipFill>
        <p:spPr>
          <a:xfrm>
            <a:off x="980388" y="1838227"/>
            <a:ext cx="8842342" cy="429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2BE3D-4358-4276-D546-55C92623C0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3069"/>
          <a:stretch>
            <a:fillRect/>
          </a:stretch>
        </p:blipFill>
        <p:spPr>
          <a:xfrm>
            <a:off x="6180842" y="2261140"/>
            <a:ext cx="5734685" cy="4147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DEA174-AB5A-7DE0-B74F-BB730FAD1B6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2558"/>
          <a:stretch>
            <a:fillRect/>
          </a:stretch>
        </p:blipFill>
        <p:spPr>
          <a:xfrm>
            <a:off x="149280" y="2337847"/>
            <a:ext cx="5861880" cy="3994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80502C-6EB5-484E-2462-13F1621F3818}"/>
              </a:ext>
            </a:extLst>
          </p:cNvPr>
          <p:cNvSpPr txBox="1"/>
          <p:nvPr/>
        </p:nvSpPr>
        <p:spPr>
          <a:xfrm>
            <a:off x="379430" y="1718287"/>
            <a:ext cx="622640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 it. Fill the necessary details and deploy it.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07CC6-0BC9-E226-EAE4-F3548D8EF83B}"/>
              </a:ext>
            </a:extLst>
          </p:cNvPr>
          <p:cNvSpPr txBox="1"/>
          <p:nvPr/>
        </p:nvSpPr>
        <p:spPr>
          <a:xfrm>
            <a:off x="511406" y="525772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we need a SQL database to send the data to . Go to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DATABASES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63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D46462-FD5C-4170-6927-630B31189418}"/>
              </a:ext>
            </a:extLst>
          </p:cNvPr>
          <p:cNvSpPr txBox="1"/>
          <p:nvPr/>
        </p:nvSpPr>
        <p:spPr>
          <a:xfrm>
            <a:off x="398283" y="383864"/>
            <a:ext cx="609442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to enable the firewall for the current IP and for the same azure cloud otherwise connecting SQL database through Data Factory is not possible.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60262-0C35-45B3-F5C0-706B7724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161" y="1772238"/>
            <a:ext cx="5734685" cy="443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58059-9E2F-951C-7B26-97EFC7267E5F}"/>
              </a:ext>
            </a:extLst>
          </p:cNvPr>
          <p:cNvSpPr txBox="1"/>
          <p:nvPr/>
        </p:nvSpPr>
        <p:spPr>
          <a:xfrm>
            <a:off x="6572841" y="1897603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 ahead to deploy the database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160D5-DFDB-7ACB-0BB8-2E9ADBACCE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3325"/>
          <a:stretch>
            <a:fillRect/>
          </a:stretch>
        </p:blipFill>
        <p:spPr>
          <a:xfrm>
            <a:off x="6381901" y="2818616"/>
            <a:ext cx="5734685" cy="39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6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A28FF6-8448-4BCD-6A0A-767DCCE463F7}"/>
              </a:ext>
            </a:extLst>
          </p:cNvPr>
          <p:cNvSpPr txBox="1"/>
          <p:nvPr/>
        </p:nvSpPr>
        <p:spPr>
          <a:xfrm>
            <a:off x="256881" y="306935"/>
            <a:ext cx="6094428" cy="136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these steps come back to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Factory Lab 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we need to create a pipeline that will take data from blob storage and feed into the SQL database. 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 on ingest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36246-133A-531D-BD99-2D83A3C6E5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3325"/>
          <a:stretch>
            <a:fillRect/>
          </a:stretch>
        </p:blipFill>
        <p:spPr>
          <a:xfrm>
            <a:off x="256881" y="2284491"/>
            <a:ext cx="5734685" cy="3005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D0313-1F15-4749-9CBA-6E8546158029}"/>
              </a:ext>
            </a:extLst>
          </p:cNvPr>
          <p:cNvSpPr txBox="1"/>
          <p:nvPr/>
        </p:nvSpPr>
        <p:spPr>
          <a:xfrm>
            <a:off x="6351309" y="1694760"/>
            <a:ext cx="609442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the name of Azure blob storage linked file. Select the name of storage account name we created in this and click on Create.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E03FB-4BB6-4CAE-9AED-6D91D5782D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2302"/>
          <a:stretch>
            <a:fillRect/>
          </a:stretch>
        </p:blipFill>
        <p:spPr>
          <a:xfrm>
            <a:off x="6351309" y="3098174"/>
            <a:ext cx="5734685" cy="30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26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1C3956-15E6-19B0-5CB9-B71646E4463E}"/>
              </a:ext>
            </a:extLst>
          </p:cNvPr>
          <p:cNvSpPr txBox="1"/>
          <p:nvPr/>
        </p:nvSpPr>
        <p:spPr>
          <a:xfrm>
            <a:off x="275734" y="544120"/>
            <a:ext cx="609442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the source type as blob storage and connection name that we created in previous step. Click Recursively from Options. Click Next.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F11D8-120F-3057-53D0-F336BAA8E3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3325"/>
          <a:stretch>
            <a:fillRect/>
          </a:stretch>
        </p:blipFill>
        <p:spPr>
          <a:xfrm>
            <a:off x="275734" y="1926272"/>
            <a:ext cx="5734685" cy="3749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D445B3-8543-34DD-D991-0E5574EF9E2B}"/>
              </a:ext>
            </a:extLst>
          </p:cNvPr>
          <p:cNvSpPr txBox="1"/>
          <p:nvPr/>
        </p:nvSpPr>
        <p:spPr>
          <a:xfrm>
            <a:off x="6544558" y="1663430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the output format of the data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50D11-AEAB-0A80-605B-BB1A7981A16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3069"/>
          <a:stretch>
            <a:fillRect/>
          </a:stretch>
        </p:blipFill>
        <p:spPr>
          <a:xfrm>
            <a:off x="6268826" y="2564092"/>
            <a:ext cx="5836022" cy="37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5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9F8FBC-1B01-C9F6-C2A9-11440869D6BB}"/>
              </a:ext>
            </a:extLst>
          </p:cNvPr>
          <p:cNvSpPr txBox="1"/>
          <p:nvPr/>
        </p:nvSpPr>
        <p:spPr>
          <a:xfrm>
            <a:off x="190893" y="362363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, in the next step we will link the Data Factory with SQL database .Connect the database with new connection.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AD058-10D2-4BA1-302B-5F350CF921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975" y="1415988"/>
            <a:ext cx="5731510" cy="4026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676EB-B4BE-0E0E-1B20-EB464BDC69AC}"/>
              </a:ext>
            </a:extLst>
          </p:cNvPr>
          <p:cNvSpPr txBox="1"/>
          <p:nvPr/>
        </p:nvSpPr>
        <p:spPr>
          <a:xfrm>
            <a:off x="6285321" y="1681337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the file name you want to see in the SQL database. Click Next.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2804F-9D34-602F-BDCB-D784A0B5B6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3069"/>
          <a:stretch>
            <a:fillRect/>
          </a:stretch>
        </p:blipFill>
        <p:spPr>
          <a:xfrm>
            <a:off x="6037291" y="2804263"/>
            <a:ext cx="6055734" cy="31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5EF593-222A-5B87-8118-855BD9E27BD9}"/>
              </a:ext>
            </a:extLst>
          </p:cNvPr>
          <p:cNvSpPr txBox="1"/>
          <p:nvPr/>
        </p:nvSpPr>
        <p:spPr>
          <a:xfrm>
            <a:off x="162612" y="378569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we are the end stage of creating pipeline, click next.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78CE3-58BB-AD99-41F3-A35BC00C62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558"/>
          <a:stretch>
            <a:fillRect/>
          </a:stretch>
        </p:blipFill>
        <p:spPr>
          <a:xfrm>
            <a:off x="162612" y="1122674"/>
            <a:ext cx="5734685" cy="3279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ECC3F-8360-C2FC-6F1E-4C616E9B9421}"/>
              </a:ext>
            </a:extLst>
          </p:cNvPr>
          <p:cNvSpPr txBox="1"/>
          <p:nvPr/>
        </p:nvSpPr>
        <p:spPr>
          <a:xfrm>
            <a:off x="6096000" y="1493579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Validate the data , connection , details and move forwards with Next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FBBBC-F297-C081-3ABF-9955345E98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4092"/>
          <a:stretch>
            <a:fillRect/>
          </a:stretch>
        </p:blipFill>
        <p:spPr>
          <a:xfrm>
            <a:off x="6029151" y="2824457"/>
            <a:ext cx="6161277" cy="34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59FB3F-2FAE-A5F7-04D9-F8ACE4467811}"/>
              </a:ext>
            </a:extLst>
          </p:cNvPr>
          <p:cNvSpPr txBox="1"/>
          <p:nvPr/>
        </p:nvSpPr>
        <p:spPr>
          <a:xfrm>
            <a:off x="172039" y="390643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Trigger the pipeline manually and navigate towards monitor , Here we can see our pipeline has successfully ran once.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D7928-37D0-FCE3-0604-A9AB681B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490" y="1620949"/>
            <a:ext cx="5731510" cy="369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FBFAA-602A-3D5E-E865-A226F1B82C44}"/>
              </a:ext>
            </a:extLst>
          </p:cNvPr>
          <p:cNvSpPr txBox="1"/>
          <p:nvPr/>
        </p:nvSpPr>
        <p:spPr>
          <a:xfrm>
            <a:off x="6266467" y="2076430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towards SQL database in order to check the data.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ADD8D-6411-1E53-16C1-7B63BC4F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1097" y="2723884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538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5C366-5922-6F64-C3C2-E310C1A23F35}"/>
              </a:ext>
            </a:extLst>
          </p:cNvPr>
          <p:cNvSpPr txBox="1"/>
          <p:nvPr/>
        </p:nvSpPr>
        <p:spPr>
          <a:xfrm>
            <a:off x="1604914" y="1367923"/>
            <a:ext cx="6094428" cy="2061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project we were successful in creating a pipeline that will validate and copy the blob data into the SQL database using Azure Data Factory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Blob data is being successfully validated and stored into SQL database.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67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044F5-3528-93D2-3BA8-B767DD7788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1249" y="1684020"/>
            <a:ext cx="5472430" cy="1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2BCA54-A83C-A23C-25A4-74FB75DECE31}"/>
              </a:ext>
            </a:extLst>
          </p:cNvPr>
          <p:cNvSpPr txBox="1"/>
          <p:nvPr/>
        </p:nvSpPr>
        <p:spPr>
          <a:xfrm>
            <a:off x="2554664" y="1451729"/>
            <a:ext cx="6586979" cy="2422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Name: Rohan Kumar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Jayswal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 No: </a:t>
            </a:r>
            <a:r>
              <a:rPr lang="en-US" sz="16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DXC262AB1216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Project1 Name : - Smart Vehicles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Date: 10 June,2022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6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A3D685-5D85-6202-073C-5EB0C5F4B0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8948" y="1028202"/>
            <a:ext cx="9569266" cy="48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0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C5A54-DC9F-1DB3-FC26-C8931BE2B3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5190" y="1756837"/>
            <a:ext cx="6143388" cy="3135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7F3DB4-FA2F-1111-23C7-1403C8F5A9B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0" y="1415292"/>
            <a:ext cx="5646669" cy="44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5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6D828A-162B-A263-6EB7-B943D52AE947}"/>
              </a:ext>
            </a:extLst>
          </p:cNvPr>
          <p:cNvSpPr txBox="1"/>
          <p:nvPr/>
        </p:nvSpPr>
        <p:spPr>
          <a:xfrm>
            <a:off x="1734532" y="1027522"/>
            <a:ext cx="7407111" cy="2266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Create 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Create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Cluster in Azure Databricks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notebook in Databricks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Implement the Business Logic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Factory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AP Morgan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Azure Databricks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Linked Service in ADF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44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3D24BB-B363-2C27-1348-2A8C68430EE2}"/>
              </a:ext>
            </a:extLst>
          </p:cNvPr>
          <p:cNvSpPr txBox="1"/>
          <p:nvPr/>
        </p:nvSpPr>
        <p:spPr>
          <a:xfrm>
            <a:off x="483125" y="1152700"/>
            <a:ext cx="6094428" cy="1069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 Microsoft azure and create account for Data Factory and Azure Data Bricks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 and open Azure Data Bricks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85EB7-CCD5-3ACB-7DFD-15D8F79F74C6}"/>
              </a:ext>
            </a:extLst>
          </p:cNvPr>
          <p:cNvSpPr txBox="1"/>
          <p:nvPr/>
        </p:nvSpPr>
        <p:spPr>
          <a:xfrm>
            <a:off x="483125" y="501118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 THE STEPS TO ACCOMPLISH THE TASKS: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B991D-793E-DF88-D4B7-F5D5779A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377" y="2690116"/>
            <a:ext cx="5918289" cy="3208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9D034-7008-DBAF-8850-9994DA1E6045}"/>
              </a:ext>
            </a:extLst>
          </p:cNvPr>
          <p:cNvSpPr txBox="1"/>
          <p:nvPr/>
        </p:nvSpPr>
        <p:spPr>
          <a:xfrm>
            <a:off x="6577553" y="2512952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create a new account into the Data Bricks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B3B8A-C338-316E-1C05-12D83984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517" y="3196743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5325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DC659-9F06-192E-3188-311885441996}"/>
              </a:ext>
            </a:extLst>
          </p:cNvPr>
          <p:cNvSpPr txBox="1"/>
          <p:nvPr/>
        </p:nvSpPr>
        <p:spPr>
          <a:xfrm>
            <a:off x="297718" y="404892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the details regarding the account 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34548-734A-5271-DC6C-1B0266BC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961" y="1111902"/>
            <a:ext cx="5731510" cy="380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B6811-D1F9-EF15-95D1-EED1F551CA70}"/>
              </a:ext>
            </a:extLst>
          </p:cNvPr>
          <p:cNvSpPr txBox="1"/>
          <p:nvPr/>
        </p:nvSpPr>
        <p:spPr>
          <a:xfrm>
            <a:off x="6392146" y="1981126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to give permission for Cluster connectivity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029A-0591-F009-7CFA-441F3ED321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8453" y="2705030"/>
            <a:ext cx="6017586" cy="365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836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7C8F8E-FFA9-447B-5DC6-2B37E8BE6B37}"/>
              </a:ext>
            </a:extLst>
          </p:cNvPr>
          <p:cNvSpPr txBox="1"/>
          <p:nvPr/>
        </p:nvSpPr>
        <p:spPr>
          <a:xfrm>
            <a:off x="181466" y="369143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Validate and create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account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8BE97-9058-C4ED-FE32-E1A92F90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490" y="1074194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DDDB2D-99F8-E70F-3E3C-434B242291DB}"/>
              </a:ext>
            </a:extLst>
          </p:cNvPr>
          <p:cNvSpPr txBox="1"/>
          <p:nvPr/>
        </p:nvSpPr>
        <p:spPr>
          <a:xfrm>
            <a:off x="6275894" y="2153456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the deployment is done Navigate towards “Go to Resource”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3B399-5834-BE31-E51B-A8A91CBD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9688" y="3138664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0699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08F9E-5B30-2242-64D1-8E7458F9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7" y="268714"/>
            <a:ext cx="6234265" cy="337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D1FB9-C2F9-CAE4-5358-014D15EF3F5D}"/>
              </a:ext>
            </a:extLst>
          </p:cNvPr>
          <p:cNvSpPr txBox="1"/>
          <p:nvPr/>
        </p:nvSpPr>
        <p:spPr>
          <a:xfrm>
            <a:off x="6487998" y="2245077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Launch the Workspace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4C15F-E25A-4311-3A4D-2B7CE81A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8223" y="2846896"/>
            <a:ext cx="5731510" cy="368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399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CEFF65-0BB6-C07E-085F-8ADC63994B1F}"/>
              </a:ext>
            </a:extLst>
          </p:cNvPr>
          <p:cNvSpPr txBox="1"/>
          <p:nvPr/>
        </p:nvSpPr>
        <p:spPr>
          <a:xfrm>
            <a:off x="351150" y="226226"/>
            <a:ext cx="6094428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cluster to work upon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00507-063D-615D-852D-15E5F03B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09864"/>
            <a:ext cx="6174088" cy="334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BA78E-E715-CB1C-7B98-5404B379BA9C}"/>
              </a:ext>
            </a:extLst>
          </p:cNvPr>
          <p:cNvSpPr txBox="1"/>
          <p:nvPr/>
        </p:nvSpPr>
        <p:spPr>
          <a:xfrm>
            <a:off x="6096000" y="1594628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the necessary credentials for the cluster and click on create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7948D-60E9-B7E5-10AA-2D6885CC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7459" y="2441081"/>
            <a:ext cx="5878468" cy="3186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7894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659734-E52D-E6EA-76CD-434FB45FB5BC}"/>
              </a:ext>
            </a:extLst>
          </p:cNvPr>
          <p:cNvSpPr txBox="1"/>
          <p:nvPr/>
        </p:nvSpPr>
        <p:spPr>
          <a:xfrm>
            <a:off x="106052" y="233035"/>
            <a:ext cx="609442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creating a new cluster we need a notebook that will do some computation with the data present or incoming 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488-C7F8-12E5-662D-20E48925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511" y="1668082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283A1-4FA1-D3BC-5D79-5709CB0A1C68}"/>
              </a:ext>
            </a:extLst>
          </p:cNvPr>
          <p:cNvSpPr txBox="1"/>
          <p:nvPr/>
        </p:nvSpPr>
        <p:spPr>
          <a:xfrm>
            <a:off x="6096000" y="1830298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some operation or Do the logic building in the notebook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AB1BE-C1CE-94CD-B6FA-154E02C4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979" y="2723885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0312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9355F-4C66-5322-2B6F-C258D88AF038}"/>
              </a:ext>
            </a:extLst>
          </p:cNvPr>
          <p:cNvSpPr txBox="1"/>
          <p:nvPr/>
        </p:nvSpPr>
        <p:spPr>
          <a:xfrm>
            <a:off x="115479" y="210020"/>
            <a:ext cx="6094428" cy="1069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our notebook is ready to be linked and executed in Azure Data Factory 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 to azure home page and search for Data Factory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29869-EB0E-6020-6D25-6B69C7D8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938" y="1639802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5BAD3-F6B1-1019-9D5E-7DCA63A10DAA}"/>
              </a:ext>
            </a:extLst>
          </p:cNvPr>
          <p:cNvSpPr txBox="1"/>
          <p:nvPr/>
        </p:nvSpPr>
        <p:spPr>
          <a:xfrm>
            <a:off x="6648255" y="1943419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account on Azure Data Factory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4F3EB-3AF0-DC8E-246B-443D98BE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3554" y="2986977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23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D50D53-E804-34CC-BFA6-594FE7B1A4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0132" y="303865"/>
            <a:ext cx="5542967" cy="2854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1ED6D-4A3B-0684-D47C-6CAEC9B0792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3605" y="303865"/>
            <a:ext cx="5128182" cy="2854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35222-EE04-01CA-BC02-BA35DDFF2D8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589" y="3428999"/>
            <a:ext cx="5618382" cy="3125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835F6-8809-6EC2-F759-384465C7666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0490" y="3490108"/>
            <a:ext cx="5511551" cy="30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0FAB3F-3CDA-18A1-D77B-C23946DCCAEC}"/>
              </a:ext>
            </a:extLst>
          </p:cNvPr>
          <p:cNvSpPr txBox="1"/>
          <p:nvPr/>
        </p:nvSpPr>
        <p:spPr>
          <a:xfrm>
            <a:off x="238028" y="369143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the details for the factory account 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1DA98-BEB8-1CF9-CED5-B733EA7A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487" y="1460692"/>
            <a:ext cx="5731510" cy="425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6E04D-0C85-C2A8-BC99-979B5E8328ED}"/>
              </a:ext>
            </a:extLst>
          </p:cNvPr>
          <p:cNvSpPr txBox="1"/>
          <p:nvPr/>
        </p:nvSpPr>
        <p:spPr>
          <a:xfrm>
            <a:off x="7072461" y="1745457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Validate and deploy the Data Factory 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34D5E-A97A-890F-2CDE-ECFDB144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65676" y="2652722"/>
            <a:ext cx="5731510" cy="372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7864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4123C9-B686-9574-FABB-7B58B07C57CE}"/>
              </a:ext>
            </a:extLst>
          </p:cNvPr>
          <p:cNvSpPr txBox="1"/>
          <p:nvPr/>
        </p:nvSpPr>
        <p:spPr>
          <a:xfrm>
            <a:off x="209747" y="548252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the deployment is done , Navigate to “Go to resource”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A0376-CE02-11FF-6159-337E2DB8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206" y="1432413"/>
            <a:ext cx="5731510" cy="3837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EC289-B689-FB5B-9607-EE0FCA003AB5}"/>
              </a:ext>
            </a:extLst>
          </p:cNvPr>
          <p:cNvSpPr txBox="1"/>
          <p:nvPr/>
        </p:nvSpPr>
        <p:spPr>
          <a:xfrm>
            <a:off x="6695389" y="1990553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open the Data Factory studio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94C3F-D2C5-54A1-E1E0-F74F5BDE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4175" y="2761592"/>
            <a:ext cx="5731510" cy="3676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702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A58F79-FB0D-5593-B724-6159CEA2C197}"/>
              </a:ext>
            </a:extLst>
          </p:cNvPr>
          <p:cNvSpPr txBox="1"/>
          <p:nvPr/>
        </p:nvSpPr>
        <p:spPr>
          <a:xfrm>
            <a:off x="247454" y="466057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need to create a pipeline that will connect Data Bricks notebook with Data Factory.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7F38D-7AEA-6DB5-7FBE-7587E0DD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913" y="1460693"/>
            <a:ext cx="5731510" cy="391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CEAA1E-5D3C-C24B-AD48-8C5BD7B2AD88}"/>
              </a:ext>
            </a:extLst>
          </p:cNvPr>
          <p:cNvSpPr txBox="1"/>
          <p:nvPr/>
        </p:nvSpPr>
        <p:spPr>
          <a:xfrm>
            <a:off x="6341882" y="1795237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Pipeline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drag&amp;drop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notebook tab from Azure Databricks dropdown into the pipeline workspace.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5D672-8295-1A1B-89F9-8BBFF843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1882" y="2838796"/>
            <a:ext cx="5731510" cy="3553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331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FDBDB5-D27E-9F82-B139-FC732D6D0740}"/>
              </a:ext>
            </a:extLst>
          </p:cNvPr>
          <p:cNvSpPr txBox="1"/>
          <p:nvPr/>
        </p:nvSpPr>
        <p:spPr>
          <a:xfrm>
            <a:off x="219174" y="265448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Linked service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3651C-758F-FBF4-7445-2B00BDA2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490" y="913938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A4515D-B73F-19D2-E666-4860C665B096}"/>
              </a:ext>
            </a:extLst>
          </p:cNvPr>
          <p:cNvSpPr txBox="1"/>
          <p:nvPr/>
        </p:nvSpPr>
        <p:spPr>
          <a:xfrm>
            <a:off x="6214621" y="1932767"/>
            <a:ext cx="6094428" cy="1069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need the access token of Data bricks account in order to access it.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 Data bricks workspace and go to Users in settings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DE2FD-8953-E8EC-146E-BCFD6E6719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4621" y="3232931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4794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130B1-4793-1F13-BCB6-F109524898AD}"/>
              </a:ext>
            </a:extLst>
          </p:cNvPr>
          <p:cNvSpPr txBox="1"/>
          <p:nvPr/>
        </p:nvSpPr>
        <p:spPr>
          <a:xfrm>
            <a:off x="124905" y="362363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 on “Generate token” and mention a small quick description name for the token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8B3E5-5984-C5DB-9276-B5219E94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905" y="1441839"/>
            <a:ext cx="5731510" cy="376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0FBA8-B75B-C450-766F-94FF03588D06}"/>
              </a:ext>
            </a:extLst>
          </p:cNvPr>
          <p:cNvSpPr txBox="1"/>
          <p:nvPr/>
        </p:nvSpPr>
        <p:spPr>
          <a:xfrm>
            <a:off x="6219333" y="1550140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that a tab will open containing your access token , copy it and paste it in the azure factory data connection form 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78594-5BAC-51BD-5EAD-8FDADF5F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9333" y="2573055"/>
            <a:ext cx="5731510" cy="362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3082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27488-A1CC-CFD9-3877-555115103C2E}"/>
              </a:ext>
            </a:extLst>
          </p:cNvPr>
          <p:cNvSpPr txBox="1"/>
          <p:nvPr/>
        </p:nvSpPr>
        <p:spPr>
          <a:xfrm>
            <a:off x="256881" y="425703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the right cluster and click on create 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E5CAB-C929-A931-7FC7-EF94475E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340" y="1404131"/>
            <a:ext cx="7652190" cy="414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6018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B37BA-26F1-70A3-6927-0D3E8B2E41C4}"/>
              </a:ext>
            </a:extLst>
          </p:cNvPr>
          <p:cNvSpPr txBox="1"/>
          <p:nvPr/>
        </p:nvSpPr>
        <p:spPr>
          <a:xfrm>
            <a:off x="153186" y="325789"/>
            <a:ext cx="6094428" cy="136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choose the notebook in the pipeline notebook tab setting in order to trigger it.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Publish the pipeline in order to trigger it , After publication is done click on “Trigger now”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29319-2B68-950E-350D-3A9C3CA3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104" y="2214837"/>
            <a:ext cx="7477826" cy="4053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7749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BEA40D-01E9-F2E8-C1BA-3D667701BAFB}"/>
              </a:ext>
            </a:extLst>
          </p:cNvPr>
          <p:cNvSpPr txBox="1"/>
          <p:nvPr/>
        </p:nvSpPr>
        <p:spPr>
          <a:xfrm>
            <a:off x="106053" y="340862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 to Monitor window in order to check it’s execution 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4E3E2-F767-EE88-6619-775AD7CF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511" y="1064767"/>
            <a:ext cx="9120439" cy="353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9E2CB-9FDF-93E4-9B5E-34809513A80D}"/>
              </a:ext>
            </a:extLst>
          </p:cNvPr>
          <p:cNvSpPr txBox="1"/>
          <p:nvPr/>
        </p:nvSpPr>
        <p:spPr>
          <a:xfrm>
            <a:off x="643380" y="5188887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we can see we have successfully triggered a linked notebook of Data bricks from Data Factory.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907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BD7F1D-619F-9F94-FA3E-293CEFA352B0}"/>
              </a:ext>
            </a:extLst>
          </p:cNvPr>
          <p:cNvSpPr txBox="1"/>
          <p:nvPr/>
        </p:nvSpPr>
        <p:spPr>
          <a:xfrm>
            <a:off x="803636" y="452087"/>
            <a:ext cx="6094428" cy="186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Successfully able to link and trigger azure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notebook using Data Factory. 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Factory linked with Azure Data bricks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F9557-DA76-6B95-52B4-991FD21D9FF2}"/>
              </a:ext>
            </a:extLst>
          </p:cNvPr>
          <p:cNvSpPr txBox="1"/>
          <p:nvPr/>
        </p:nvSpPr>
        <p:spPr>
          <a:xfrm>
            <a:off x="4706724" y="4931717"/>
            <a:ext cx="3400327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THNAK  YOU</a:t>
            </a:r>
            <a:endParaRPr lang="en-IN" sz="3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63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02D59D-FF8B-0D91-4A61-287121EA0035}"/>
              </a:ext>
            </a:extLst>
          </p:cNvPr>
          <p:cNvSpPr txBox="1"/>
          <p:nvPr/>
        </p:nvSpPr>
        <p:spPr>
          <a:xfrm>
            <a:off x="575034" y="443060"/>
            <a:ext cx="7284563" cy="2266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Create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Factory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Account For Data pipelines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Create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ADF Pipeline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End to end pipeline with triggers enable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Create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blob trigger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logic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Lab:Create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Azure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Server and Database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Add another pipelines for moving data from Staging to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DB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7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15AEED-628B-5C6A-2A65-BCE59A601C51}"/>
              </a:ext>
            </a:extLst>
          </p:cNvPr>
          <p:cNvSpPr txBox="1"/>
          <p:nvPr/>
        </p:nvSpPr>
        <p:spPr>
          <a:xfrm>
            <a:off x="699941" y="296376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FULLFILL THE CASES FOLLOW THE STEPS AS MENTIONED BELOW: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A319D-DABD-A9F2-BD70-1A9E0BD39105}"/>
              </a:ext>
            </a:extLst>
          </p:cNvPr>
          <p:cNvSpPr txBox="1"/>
          <p:nvPr/>
        </p:nvSpPr>
        <p:spPr>
          <a:xfrm>
            <a:off x="699941" y="1105293"/>
            <a:ext cx="6094428" cy="805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STEP-1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 the Microsoft Azure and search for Azure data Factory: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5BC0BE-D775-A3E8-BD09-AA91EE8A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060" y="2712166"/>
            <a:ext cx="5652940" cy="313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F59A61-158E-AA8E-CBC5-A0F58D27D009}"/>
              </a:ext>
            </a:extLst>
          </p:cNvPr>
          <p:cNvSpPr txBox="1"/>
          <p:nvPr/>
        </p:nvSpPr>
        <p:spPr>
          <a:xfrm>
            <a:off x="6645897" y="777639"/>
            <a:ext cx="5363851" cy="113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STEP-2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 the Azure Data Factory , Click on + Create option to create a new Data Factory account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3C57DC-764D-6647-A3BE-D2C164F969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t="3457" b="5185"/>
          <a:stretch>
            <a:fillRect/>
          </a:stretch>
        </p:blipFill>
        <p:spPr>
          <a:xfrm>
            <a:off x="6523348" y="2712166"/>
            <a:ext cx="5486400" cy="3139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30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F4E746-CF8C-693D-C5B9-E2CBD721B199}"/>
              </a:ext>
            </a:extLst>
          </p:cNvPr>
          <p:cNvSpPr txBox="1"/>
          <p:nvPr/>
        </p:nvSpPr>
        <p:spPr>
          <a:xfrm>
            <a:off x="360575" y="227740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3 :- Enter the details for your Data factory account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06442-95BF-9373-21C7-320D66AD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575" y="2224726"/>
            <a:ext cx="5578312" cy="406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56F59-61D0-F19A-A11E-9D963C393D18}"/>
              </a:ext>
            </a:extLst>
          </p:cNvPr>
          <p:cNvSpPr txBox="1"/>
          <p:nvPr/>
        </p:nvSpPr>
        <p:spPr>
          <a:xfrm>
            <a:off x="360575" y="833703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4 :-  After entering the details move towards validating the fields and Click on Create when successfully validated.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B224C-4F64-9380-9765-D817D5A440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3704" b="5185"/>
          <a:stretch>
            <a:fillRect/>
          </a:stretch>
        </p:blipFill>
        <p:spPr>
          <a:xfrm>
            <a:off x="6096000" y="2224726"/>
            <a:ext cx="5904322" cy="4062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57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2B6D6-7623-7AF8-40DF-4F3207247FF4}"/>
              </a:ext>
            </a:extLst>
          </p:cNvPr>
          <p:cNvSpPr txBox="1"/>
          <p:nvPr/>
        </p:nvSpPr>
        <p:spPr>
          <a:xfrm>
            <a:off x="803636" y="39407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 5:-  After deployment is completed , click on Go to Resource Group.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36EE2-4DF9-F41E-0604-5FEC1A3FE1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3210" b="4691"/>
          <a:stretch>
            <a:fillRect/>
          </a:stretch>
        </p:blipFill>
        <p:spPr>
          <a:xfrm>
            <a:off x="6403366" y="71365"/>
            <a:ext cx="5588314" cy="3850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5EAE1-0EB7-6E9F-07C5-C5544E5BAB6C}"/>
              </a:ext>
            </a:extLst>
          </p:cNvPr>
          <p:cNvSpPr txBox="1"/>
          <p:nvPr/>
        </p:nvSpPr>
        <p:spPr>
          <a:xfrm>
            <a:off x="200320" y="2375496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6:- Click on Open Azure Data Factory.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E03E7-5109-5259-D9FA-88D9A6E2C3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3457" b="4691"/>
          <a:stretch>
            <a:fillRect/>
          </a:stretch>
        </p:blipFill>
        <p:spPr>
          <a:xfrm>
            <a:off x="68345" y="2969443"/>
            <a:ext cx="6027655" cy="3554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336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4BE973-C474-B304-47D8-868828E757ED}"/>
              </a:ext>
            </a:extLst>
          </p:cNvPr>
          <p:cNvSpPr txBox="1"/>
          <p:nvPr/>
        </p:nvSpPr>
        <p:spPr>
          <a:xfrm>
            <a:off x="332295" y="305802"/>
            <a:ext cx="609442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7:- Go to Azure , search for storage. Click on Storage Account. Click on + Create.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2F9CC-A654-FE8D-B8D6-94029A643F7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4198"/>
          <a:stretch>
            <a:fillRect/>
          </a:stretch>
        </p:blipFill>
        <p:spPr>
          <a:xfrm>
            <a:off x="6125020" y="117927"/>
            <a:ext cx="5734685" cy="2889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35167-6FAB-95EB-DD3C-DAE6A6C2251D}"/>
              </a:ext>
            </a:extLst>
          </p:cNvPr>
          <p:cNvSpPr txBox="1"/>
          <p:nvPr/>
        </p:nvSpPr>
        <p:spPr>
          <a:xfrm>
            <a:off x="181444" y="2407425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Fill up all the details and click 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Review+Create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Deploy it 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303D0-FD33-D59A-09B0-8BA66B1720B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2046"/>
          <a:stretch>
            <a:fillRect/>
          </a:stretch>
        </p:blipFill>
        <p:spPr>
          <a:xfrm>
            <a:off x="181444" y="3132968"/>
            <a:ext cx="5734685" cy="3044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83F0D-DBE8-C94F-27BF-986DD320216C}"/>
              </a:ext>
            </a:extLst>
          </p:cNvPr>
          <p:cNvSpPr txBox="1"/>
          <p:nvPr/>
        </p:nvSpPr>
        <p:spPr>
          <a:xfrm>
            <a:off x="6275872" y="3328748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Once deployment is done click on Resource Group.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DDDF0-EDB8-A93C-BC89-B08CC08FBAE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t="3325"/>
          <a:stretch>
            <a:fillRect/>
          </a:stretch>
        </p:blipFill>
        <p:spPr>
          <a:xfrm>
            <a:off x="6207527" y="3727567"/>
            <a:ext cx="5734685" cy="300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EED9BB-572A-DB1A-6181-1C3B2F8FA7DB}"/>
              </a:ext>
            </a:extLst>
          </p:cNvPr>
          <p:cNvSpPr txBox="1"/>
          <p:nvPr/>
        </p:nvSpPr>
        <p:spPr>
          <a:xfrm>
            <a:off x="285161" y="274875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towards containers. Click on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Container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972C3-7947-E63C-3838-605B46A9371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558"/>
          <a:stretch>
            <a:fillRect/>
          </a:stretch>
        </p:blipFill>
        <p:spPr>
          <a:xfrm>
            <a:off x="5904298" y="66400"/>
            <a:ext cx="5734685" cy="302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33955-7372-6789-1D1A-27D4070821BC}"/>
              </a:ext>
            </a:extLst>
          </p:cNvPr>
          <p:cNvSpPr txBox="1"/>
          <p:nvPr/>
        </p:nvSpPr>
        <p:spPr>
          <a:xfrm>
            <a:off x="285161" y="2706990"/>
            <a:ext cx="609442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Container is used in order to store the data. Click create.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252DC-2CBB-0863-56E2-8B1932FE61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2558"/>
          <a:stretch>
            <a:fillRect/>
          </a:stretch>
        </p:blipFill>
        <p:spPr>
          <a:xfrm>
            <a:off x="285161" y="3429000"/>
            <a:ext cx="5734685" cy="3028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A6FD1-8211-5A63-93CC-0612859730D8}"/>
              </a:ext>
            </a:extLst>
          </p:cNvPr>
          <p:cNvSpPr txBox="1"/>
          <p:nvPr/>
        </p:nvSpPr>
        <p:spPr>
          <a:xfrm>
            <a:off x="6379589" y="2875659"/>
            <a:ext cx="6094428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a name to the container Click on upload.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8EA08-C095-FB13-F29A-B99F35291F8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t="3836"/>
          <a:stretch>
            <a:fillRect/>
          </a:stretch>
        </p:blipFill>
        <p:spPr>
          <a:xfrm>
            <a:off x="6254661" y="3658598"/>
            <a:ext cx="5734685" cy="29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2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034DF6AB8224396F5584DE8DFDF7C" ma:contentTypeVersion="10" ma:contentTypeDescription="Create a new document." ma:contentTypeScope="" ma:versionID="36f2ad60a4ffd4541fd6dc5a74f95cee">
  <xsd:schema xmlns:xsd="http://www.w3.org/2001/XMLSchema" xmlns:xs="http://www.w3.org/2001/XMLSchema" xmlns:p="http://schemas.microsoft.com/office/2006/metadata/properties" xmlns:ns2="312b514b-67b8-452d-a255-8787af705c64" xmlns:ns3="b9e8ecef-0899-439a-8a7a-f92179e7c8d6" targetNamespace="http://schemas.microsoft.com/office/2006/metadata/properties" ma:root="true" ma:fieldsID="678c8a0d9958bc869723ba9d90dcd6f1" ns2:_="" ns3:_="">
    <xsd:import namespace="312b514b-67b8-452d-a255-8787af705c64"/>
    <xsd:import namespace="b9e8ecef-0899-439a-8a7a-f92179e7c8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2b514b-67b8-452d-a255-8787af705c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cc8788f-f679-4de9-afe2-1653e9c0f3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8ecef-0899-439a-8a7a-f92179e7c8d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f2e63b3-d99d-437f-9247-20799f509710}" ma:internalName="TaxCatchAll" ma:showField="CatchAllData" ma:web="b9e8ecef-0899-439a-8a7a-f92179e7c8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F966AE-3E89-402C-AEF5-2EC165BBCD5F}">
  <ds:schemaRefs>
    <ds:schemaRef ds:uri="312b514b-67b8-452d-a255-8787af705c64"/>
    <ds:schemaRef ds:uri="b9e8ecef-0899-439a-8a7a-f92179e7c8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5D9D46C-22D3-4127-81B3-10A5FC751B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1042</Words>
  <Application>Microsoft Office PowerPoint</Application>
  <PresentationFormat>Widescreen</PresentationFormat>
  <Paragraphs>97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Bookman Old Style</vt:lpstr>
      <vt:lpstr>Calibri</vt:lpstr>
      <vt:lpstr>Calibri Light</vt:lpstr>
      <vt:lpstr>Roboto</vt:lpstr>
      <vt:lpstr>Rockwell</vt:lpstr>
      <vt:lpstr>Times New Roman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– Realtime Project</dc:title>
  <dc:creator>Shashi b</dc:creator>
  <cp:lastModifiedBy>Rohan Kumar Jaiswal</cp:lastModifiedBy>
  <cp:revision>2</cp:revision>
  <dcterms:created xsi:type="dcterms:W3CDTF">2022-06-13T06:56:48Z</dcterms:created>
  <dcterms:modified xsi:type="dcterms:W3CDTF">2022-06-14T11:53:33Z</dcterms:modified>
</cp:coreProperties>
</file>